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5" r:id="rId5"/>
    <p:sldId id="258" r:id="rId6"/>
    <p:sldId id="262" r:id="rId7"/>
    <p:sldId id="263" r:id="rId8"/>
    <p:sldId id="25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9900"/>
    <a:srgbClr val="FF9900"/>
    <a:srgbClr val="FF0000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FC249E-776B-422F-8E7D-B35B66B608BD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808B216-1005-4349-A2B4-3515A2A292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the-54th-massachusetts-infantry/videos#gilder-lehrman-massachussetts-54t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By: Dylan Ronk 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54</a:t>
            </a:r>
            <a:r>
              <a:rPr lang="en-US" baseline="30000" dirty="0" smtClean="0"/>
              <a:t>th</a:t>
            </a:r>
            <a:r>
              <a:rPr lang="en-US" dirty="0" smtClean="0"/>
              <a:t> Massachusetts Regiment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9900"/>
                </a:solidFill>
                <a:latin typeface="Cooper Black" pitchFamily="18" charset="0"/>
              </a:rPr>
              <a:t>1</a:t>
            </a:r>
            <a:r>
              <a:rPr lang="en-US" sz="4000" baseline="30000" dirty="0" smtClean="0">
                <a:solidFill>
                  <a:srgbClr val="FF9900"/>
                </a:solidFill>
                <a:latin typeface="Cooper Black" pitchFamily="18" charset="0"/>
              </a:rPr>
              <a:t>ST</a:t>
            </a:r>
            <a:r>
              <a:rPr lang="en-US" sz="4000" dirty="0" smtClean="0">
                <a:solidFill>
                  <a:srgbClr val="FF9900"/>
                </a:solidFill>
                <a:latin typeface="Cooper Black" pitchFamily="18" charset="0"/>
              </a:rPr>
              <a:t> black regiment recruited  by the North.</a:t>
            </a:r>
          </a:p>
          <a:p>
            <a:r>
              <a:rPr lang="en-US" sz="4000" dirty="0" smtClean="0">
                <a:solidFill>
                  <a:srgbClr val="FF9900"/>
                </a:solidFill>
                <a:latin typeface="Cooper Black" pitchFamily="18" charset="0"/>
              </a:rPr>
              <a:t>Led by colonial Robert Shaw.</a:t>
            </a:r>
          </a:p>
          <a:p>
            <a:r>
              <a:rPr lang="en-US" sz="4000" dirty="0" smtClean="0">
                <a:solidFill>
                  <a:srgbClr val="FF9900"/>
                </a:solidFill>
                <a:latin typeface="Cooper Black" pitchFamily="18" charset="0"/>
              </a:rPr>
              <a:t>First fight with the Confederates(South) was on July 16</a:t>
            </a:r>
            <a:r>
              <a:rPr lang="en-US" sz="4000" baseline="30000" dirty="0" smtClean="0">
                <a:solidFill>
                  <a:srgbClr val="FF9900"/>
                </a:solidFill>
                <a:latin typeface="Cooper Black" pitchFamily="18" charset="0"/>
              </a:rPr>
              <a:t>th</a:t>
            </a:r>
            <a:r>
              <a:rPr lang="en-US" sz="4000" dirty="0" smtClean="0">
                <a:solidFill>
                  <a:srgbClr val="FF9900"/>
                </a:solidFill>
                <a:latin typeface="Cooper Black" pitchFamily="18" charset="0"/>
              </a:rPr>
              <a:t> where attack was held back on James Island. </a:t>
            </a:r>
            <a:endParaRPr lang="en-US" sz="4000" dirty="0">
              <a:solidFill>
                <a:srgbClr val="FF9900"/>
              </a:solidFill>
              <a:latin typeface="Cooper Blac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B0F0"/>
                </a:solidFill>
                <a:latin typeface="Algerian" pitchFamily="82" charset="0"/>
              </a:rPr>
              <a:t>THE 54</a:t>
            </a:r>
            <a:r>
              <a:rPr lang="en-US" b="1" i="1" baseline="30000" dirty="0" smtClean="0">
                <a:solidFill>
                  <a:srgbClr val="00B0F0"/>
                </a:solidFill>
                <a:latin typeface="Algerian" pitchFamily="82" charset="0"/>
              </a:rPr>
              <a:t>TH</a:t>
            </a:r>
            <a:r>
              <a:rPr lang="en-US" b="1" i="1" dirty="0" smtClean="0">
                <a:solidFill>
                  <a:srgbClr val="00B0F0"/>
                </a:solidFill>
                <a:latin typeface="Algerian" pitchFamily="82" charset="0"/>
              </a:rPr>
              <a:t> MASSACHUSETTS regiment</a:t>
            </a:r>
            <a:endParaRPr lang="en-US" b="1" i="1" dirty="0">
              <a:solidFill>
                <a:srgbClr val="00B0F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54</a:t>
            </a:r>
            <a:r>
              <a:rPr lang="en-US" baseline="30000" dirty="0" smtClean="0"/>
              <a:t>th</a:t>
            </a:r>
            <a:r>
              <a:rPr lang="en-US" dirty="0" smtClean="0"/>
              <a:t> Massachusetts </a:t>
            </a:r>
            <a:endParaRPr lang="en-US" dirty="0"/>
          </a:p>
        </p:txBody>
      </p:sp>
      <p:pic>
        <p:nvPicPr>
          <p:cNvPr id="4" name="Content Placeholder 3" descr="civil w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Robert Shaw (leader of the regiment)</a:t>
            </a:r>
            <a:endParaRPr lang="en-US" dirty="0"/>
          </a:p>
        </p:txBody>
      </p:sp>
      <p:pic>
        <p:nvPicPr>
          <p:cNvPr id="6" name="Content Placeholder 5" descr="Robert Gould Sha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65532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Union General Quincy Gilmore led the battle of Fort Wagner after a week of positioning 41 cannons.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battle lasted more than 7 hours and the North lost when the 54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regiment’s leader Robert Shaw died of a heart shot. After that, 272  black men of the regiment died.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Then, after Gilmore planned for 6 weeks, the union and its well placed trenches forced the Confederates to leave Fort Wagner on September 6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. Now the Union had Fort Wagner.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FF66"/>
                </a:solidFill>
                <a:latin typeface="Copperplate Gothic Bold" pitchFamily="34" charset="0"/>
              </a:rPr>
              <a:t>Battle of Fort Wagner</a:t>
            </a:r>
            <a:endParaRPr lang="en-US" dirty="0">
              <a:solidFill>
                <a:srgbClr val="99FF66"/>
              </a:solidFill>
              <a:latin typeface="Copperplate Goth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 Wagner</a:t>
            </a:r>
            <a:endParaRPr lang="en-US" dirty="0"/>
          </a:p>
        </p:txBody>
      </p:sp>
      <p:pic>
        <p:nvPicPr>
          <p:cNvPr id="4" name="Content Placeholder 3" descr="Battery Wagn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447800"/>
            <a:ext cx="7162800" cy="4889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Victory at Fort Wagner</a:t>
            </a:r>
            <a:endParaRPr lang="en-US" dirty="0"/>
          </a:p>
        </p:txBody>
      </p:sp>
      <p:pic>
        <p:nvPicPr>
          <p:cNvPr id="4" name="Content Placeholder 3" descr="54th massachusetts regi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78486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99CCFF"/>
                </a:solidFill>
              </a:rPr>
              <a:t>During the war, the North and South didn’t think about how the blacks were fighting for themselves in the North with the 54</a:t>
            </a:r>
            <a:r>
              <a:rPr lang="en-US" sz="2800" baseline="30000" dirty="0" smtClean="0">
                <a:solidFill>
                  <a:srgbClr val="99CCFF"/>
                </a:solidFill>
              </a:rPr>
              <a:t>th</a:t>
            </a:r>
            <a:r>
              <a:rPr lang="en-US" sz="2800" dirty="0" smtClean="0">
                <a:solidFill>
                  <a:srgbClr val="99CCFF"/>
                </a:solidFill>
              </a:rPr>
              <a:t> Massachusetts regiment. The Civil War was mainly started due to slavery of Africans in the South and yet the Africans were used to help stop a fight over themselves by the  North. </a:t>
            </a:r>
          </a:p>
          <a:p>
            <a:r>
              <a:rPr lang="en-US" sz="3400" dirty="0" smtClean="0">
                <a:solidFill>
                  <a:schemeClr val="bg1"/>
                </a:solidFill>
              </a:rPr>
              <a:t>Cool Fact: Black soldiers were paid $10 per month, about $3 less than white soldiers!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Irony of the war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http://www.history.com/topics/the-54th-massachusetts-infantry/videos#gilder-lehrman-massachussetts-54th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Algerian" pitchFamily="82" charset="0"/>
              </a:rPr>
              <a:t>VIDEO</a:t>
            </a:r>
            <a:endParaRPr lang="en-US" sz="6600" b="1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</TotalTime>
  <Words>237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54th Massachusetts Regiment</vt:lpstr>
      <vt:lpstr>THE 54TH MASSACHUSETTS regiment</vt:lpstr>
      <vt:lpstr>54th Massachusetts </vt:lpstr>
      <vt:lpstr>Robert Shaw (leader of the regiment)</vt:lpstr>
      <vt:lpstr>Battle of Fort Wagner</vt:lpstr>
      <vt:lpstr>Fort Wagner</vt:lpstr>
      <vt:lpstr>Victory at Fort Wagner</vt:lpstr>
      <vt:lpstr>Irony of the war</vt:lpstr>
      <vt:lpstr>VIDEO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54th Massachusetts Regiment</dc:title>
  <dc:creator>PVI Student</dc:creator>
  <cp:lastModifiedBy>PV</cp:lastModifiedBy>
  <cp:revision>16</cp:revision>
  <dcterms:created xsi:type="dcterms:W3CDTF">2011-05-31T12:33:09Z</dcterms:created>
  <dcterms:modified xsi:type="dcterms:W3CDTF">2011-06-08T12:07:55Z</dcterms:modified>
</cp:coreProperties>
</file>